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wybrzuszenie wody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wybrzuszenie wody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wybrzuszenie wody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wybrzuszenie wody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igła na wodzie-p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wybrzuszenie wody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wybrzuszenie wody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wybrzuszenie wody-p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